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2cfc02c6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2cfc02c6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2cfc02c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2cfc02c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02cfc02c6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02cfc02c6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2cfc02c6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2cfc02c6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2cfc02c6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02cfc02c6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2cfc02c6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2cfc02c6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2cfc02c6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2cfc02c6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10" Type="http://schemas.openxmlformats.org/officeDocument/2006/relationships/image" Target="../media/image8.png"/><Relationship Id="rId9" Type="http://schemas.openxmlformats.org/officeDocument/2006/relationships/image" Target="../media/image13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2.png"/><Relationship Id="rId8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900"/>
              <a:t>Keyboard Finger Position Display </a:t>
            </a:r>
            <a:endParaRPr sz="69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Techblazers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5961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this guy’s problem?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8129" y="3099050"/>
            <a:ext cx="1852575" cy="154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18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1040" y="1247825"/>
            <a:ext cx="1299935" cy="1083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" name="Google Shape;68;p15"/>
          <p:cNvCxnSpPr/>
          <p:nvPr/>
        </p:nvCxnSpPr>
        <p:spPr>
          <a:xfrm flipH="1">
            <a:off x="1899275" y="2288100"/>
            <a:ext cx="341400" cy="4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319" y="2742450"/>
            <a:ext cx="1468205" cy="11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474175" y="4060800"/>
            <a:ext cx="183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May contribute to bad posture or neck strain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4400" y="1388225"/>
            <a:ext cx="994200" cy="994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15"/>
          <p:cNvCxnSpPr/>
          <p:nvPr/>
        </p:nvCxnSpPr>
        <p:spPr>
          <a:xfrm>
            <a:off x="2861500" y="2324050"/>
            <a:ext cx="282000" cy="4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" name="Google Shape;73;p15"/>
          <p:cNvSpPr txBox="1"/>
          <p:nvPr/>
        </p:nvSpPr>
        <p:spPr>
          <a:xfrm>
            <a:off x="1729725" y="891550"/>
            <a:ext cx="172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Non-Touch Typers</a:t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5692586" y="988025"/>
            <a:ext cx="199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Visually Impaired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1500" y="2735025"/>
            <a:ext cx="1299926" cy="12999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2594800" y="4060800"/>
            <a:ext cx="183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Wastes time</a:t>
            </a:r>
            <a:endParaRPr/>
          </a:p>
        </p:txBody>
      </p:sp>
      <p:cxnSp>
        <p:nvCxnSpPr>
          <p:cNvPr id="77" name="Google Shape;77;p15"/>
          <p:cNvCxnSpPr/>
          <p:nvPr/>
        </p:nvCxnSpPr>
        <p:spPr>
          <a:xfrm>
            <a:off x="6509700" y="2309850"/>
            <a:ext cx="18300" cy="51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8" name="Google Shape;78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21700" y="2938500"/>
            <a:ext cx="2804725" cy="11498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5374352" y="4339375"/>
            <a:ext cx="265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Keys not easily seen due to font size and color</a:t>
            </a:r>
            <a:endParaRPr/>
          </a:p>
        </p:txBody>
      </p:sp>
      <p:cxnSp>
        <p:nvCxnSpPr>
          <p:cNvPr id="80" name="Google Shape;80;p15"/>
          <p:cNvCxnSpPr>
            <a:stCxn id="66" idx="2"/>
          </p:cNvCxnSpPr>
          <p:nvPr/>
        </p:nvCxnSpPr>
        <p:spPr>
          <a:xfrm>
            <a:off x="4572000" y="757950"/>
            <a:ext cx="3900" cy="439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idx="4294967295" type="ctrTitle"/>
          </p:nvPr>
        </p:nvSpPr>
        <p:spPr>
          <a:xfrm>
            <a:off x="311708" y="59612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How can we solve this problem</a:t>
            </a:r>
            <a:r>
              <a:rPr lang="en" sz="5200"/>
              <a:t>?</a:t>
            </a:r>
            <a:endParaRPr sz="5200"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7013" y="2430725"/>
            <a:ext cx="2189976" cy="218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211875"/>
            <a:ext cx="88323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Solution: </a:t>
            </a:r>
            <a:r>
              <a:rPr lang="en"/>
              <a:t>Keyboard Finger Position Detector and Display (KFPDD)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442400" y="1152475"/>
            <a:ext cx="438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Enables the visually impaired to see which keyboard keys are being touched without them needing to look down at the keyboard.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This device senses what key has been touched through capacitive touch sensing and displays the touched key to the on-screen keyboard on the user’s computer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 onscreen keyboard will be accessed through an app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 user will be able to adjust the font type, size, and background color settings for the onscreen keyboard for better visibility</a:t>
            </a:r>
            <a:endParaRPr sz="1700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3500" y="3337125"/>
            <a:ext cx="1768500" cy="147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450" y="1628850"/>
            <a:ext cx="3246875" cy="109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Google Shape;95;p17"/>
          <p:cNvCxnSpPr>
            <a:stCxn id="94" idx="2"/>
          </p:cNvCxnSpPr>
          <p:nvPr/>
        </p:nvCxnSpPr>
        <p:spPr>
          <a:xfrm>
            <a:off x="2109887" y="2725949"/>
            <a:ext cx="1167300" cy="133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259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Hardware Materials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32254" l="13067" r="12770" t="32954"/>
          <a:stretch/>
        </p:blipFill>
        <p:spPr>
          <a:xfrm>
            <a:off x="2428463" y="1162950"/>
            <a:ext cx="2177126" cy="102137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2782163" y="2247838"/>
            <a:ext cx="146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Nano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4">
            <a:alphaModFix/>
          </a:blip>
          <a:srcRect b="22767" l="16372" r="16499" t="24322"/>
          <a:stretch/>
        </p:blipFill>
        <p:spPr>
          <a:xfrm>
            <a:off x="4950175" y="1196262"/>
            <a:ext cx="1615100" cy="95475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4735625" y="2140150"/>
            <a:ext cx="236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2x MPR121 12-Key Capacitive Touch Sensors</a:t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 rotWithShape="1">
          <a:blip r:embed="rId5">
            <a:alphaModFix/>
          </a:blip>
          <a:srcRect b="0" l="0" r="0" t="15973"/>
          <a:stretch/>
        </p:blipFill>
        <p:spPr>
          <a:xfrm>
            <a:off x="194975" y="875769"/>
            <a:ext cx="2177126" cy="137208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/>
        </p:nvSpPr>
        <p:spPr>
          <a:xfrm>
            <a:off x="364475" y="2210975"/>
            <a:ext cx="20061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Razer Blackwidow Chroma Keyboard</a:t>
            </a:r>
            <a:endParaRPr sz="1700"/>
          </a:p>
        </p:txBody>
      </p:sp>
      <p:sp>
        <p:nvSpPr>
          <p:cNvPr id="107" name="Google Shape;107;p18"/>
          <p:cNvSpPr txBox="1"/>
          <p:nvPr/>
        </p:nvSpPr>
        <p:spPr>
          <a:xfrm>
            <a:off x="194975" y="4461175"/>
            <a:ext cx="143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Aluminum Foil Tape</a:t>
            </a:r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7178675" y="2247850"/>
            <a:ext cx="168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28 AWG Stranded Core Wire</a:t>
            </a:r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6512" y="3085702"/>
            <a:ext cx="1375475" cy="137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89002" y="596513"/>
            <a:ext cx="1249049" cy="158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96549" y="3187875"/>
            <a:ext cx="1777397" cy="117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/>
        </p:nvSpPr>
        <p:spPr>
          <a:xfrm>
            <a:off x="2211950" y="4461175"/>
            <a:ext cx="114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BreadBoard</a:t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904474" y="2948263"/>
            <a:ext cx="1615100" cy="16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4306625" y="4616875"/>
            <a:ext cx="71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Solder</a:t>
            </a:r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95575" y="3170250"/>
            <a:ext cx="1566547" cy="117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/>
          <p:nvPr/>
        </p:nvSpPr>
        <p:spPr>
          <a:xfrm>
            <a:off x="5716750" y="4461175"/>
            <a:ext cx="132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USB Interface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endParaRPr/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3998" y="1017723"/>
            <a:ext cx="4911887" cy="33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3150600" y="4400950"/>
            <a:ext cx="284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Capacitive Touch Sensors Integration with Arduino Nano</a:t>
            </a:r>
            <a:endParaRPr/>
          </a:p>
        </p:txBody>
      </p:sp>
      <p:sp>
        <p:nvSpPr>
          <p:cNvPr id="124" name="Google Shape;124;p19"/>
          <p:cNvSpPr txBox="1"/>
          <p:nvPr/>
        </p:nvSpPr>
        <p:spPr>
          <a:xfrm>
            <a:off x="311700" y="1745400"/>
            <a:ext cx="1434900" cy="400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USB Out</a:t>
            </a:r>
            <a:endParaRPr/>
          </a:p>
        </p:txBody>
      </p:sp>
      <p:sp>
        <p:nvSpPr>
          <p:cNvPr id="125" name="Google Shape;125;p19"/>
          <p:cNvSpPr txBox="1"/>
          <p:nvPr/>
        </p:nvSpPr>
        <p:spPr>
          <a:xfrm>
            <a:off x="5626400" y="531275"/>
            <a:ext cx="1434900" cy="400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Touch Pins</a:t>
            </a:r>
            <a:endParaRPr/>
          </a:p>
        </p:txBody>
      </p:sp>
      <p:sp>
        <p:nvSpPr>
          <p:cNvPr id="126" name="Google Shape;126;p19"/>
          <p:cNvSpPr txBox="1"/>
          <p:nvPr/>
        </p:nvSpPr>
        <p:spPr>
          <a:xfrm>
            <a:off x="7473275" y="2145600"/>
            <a:ext cx="14349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Capacitive Sensors</a:t>
            </a:r>
            <a:endParaRPr/>
          </a:p>
        </p:txBody>
      </p:sp>
      <p:cxnSp>
        <p:nvCxnSpPr>
          <p:cNvPr id="127" name="Google Shape;127;p19"/>
          <p:cNvCxnSpPr/>
          <p:nvPr/>
        </p:nvCxnSpPr>
        <p:spPr>
          <a:xfrm>
            <a:off x="1746600" y="1943650"/>
            <a:ext cx="544200" cy="1038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19"/>
          <p:cNvCxnSpPr>
            <a:stCxn id="126" idx="1"/>
          </p:cNvCxnSpPr>
          <p:nvPr/>
        </p:nvCxnSpPr>
        <p:spPr>
          <a:xfrm flipH="1">
            <a:off x="4590275" y="2453400"/>
            <a:ext cx="2883000" cy="477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19"/>
          <p:cNvCxnSpPr/>
          <p:nvPr/>
        </p:nvCxnSpPr>
        <p:spPr>
          <a:xfrm flipH="1">
            <a:off x="5722825" y="2757600"/>
            <a:ext cx="1754700" cy="185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19"/>
          <p:cNvCxnSpPr/>
          <p:nvPr/>
        </p:nvCxnSpPr>
        <p:spPr>
          <a:xfrm flipH="1">
            <a:off x="5489425" y="931475"/>
            <a:ext cx="896100" cy="1644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19"/>
          <p:cNvSpPr/>
          <p:nvPr/>
        </p:nvSpPr>
        <p:spPr>
          <a:xfrm rot="-382176">
            <a:off x="4892778" y="2571798"/>
            <a:ext cx="968076" cy="159982"/>
          </a:xfrm>
          <a:prstGeom prst="flowChartConnector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/>
          <p:nvPr/>
        </p:nvSpPr>
        <p:spPr>
          <a:xfrm rot="-161125">
            <a:off x="3855207" y="2653991"/>
            <a:ext cx="979676" cy="206623"/>
          </a:xfrm>
          <a:prstGeom prst="flowChartConnector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3" name="Google Shape;133;p19"/>
          <p:cNvCxnSpPr>
            <a:endCxn id="132" idx="7"/>
          </p:cNvCxnSpPr>
          <p:nvPr/>
        </p:nvCxnSpPr>
        <p:spPr>
          <a:xfrm flipH="1">
            <a:off x="4687638" y="924801"/>
            <a:ext cx="957300" cy="1743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" name="Google Shape;134;p19"/>
          <p:cNvSpPr txBox="1"/>
          <p:nvPr/>
        </p:nvSpPr>
        <p:spPr>
          <a:xfrm>
            <a:off x="3150600" y="445025"/>
            <a:ext cx="1434900" cy="400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Nano</a:t>
            </a:r>
            <a:endParaRPr/>
          </a:p>
        </p:txBody>
      </p:sp>
      <p:cxnSp>
        <p:nvCxnSpPr>
          <p:cNvPr id="135" name="Google Shape;135;p19"/>
          <p:cNvCxnSpPr/>
          <p:nvPr/>
        </p:nvCxnSpPr>
        <p:spPr>
          <a:xfrm flipH="1">
            <a:off x="3267750" y="828050"/>
            <a:ext cx="583200" cy="2163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</a:t>
            </a:r>
            <a:endParaRPr/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Expand capacitive touch sensing to 60% of the keyboard with a multiplexer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Multiplexer will allow additional capacitive touch sensors to be utilized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Use proximity sensing to detect a touch on a key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Normal non-conductive keys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Add features to the of onscreen keyboard</a:t>
            </a:r>
            <a:endParaRPr sz="1700">
              <a:solidFill>
                <a:schemeClr val="dk1"/>
              </a:solidFill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</a:pPr>
            <a:r>
              <a:rPr lang="en" sz="1700">
                <a:solidFill>
                  <a:schemeClr val="dk1"/>
                </a:solidFill>
              </a:rPr>
              <a:t>Transparency, </a:t>
            </a:r>
            <a:r>
              <a:rPr lang="en" sz="1700">
                <a:solidFill>
                  <a:schemeClr val="dk1"/>
                </a:solidFill>
              </a:rPr>
              <a:t>font, </a:t>
            </a:r>
            <a:r>
              <a:rPr lang="en" sz="1700">
                <a:solidFill>
                  <a:schemeClr val="dk1"/>
                </a:solidFill>
              </a:rPr>
              <a:t>color, etc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0"/>
          <p:cNvPicPr preferRelativeResize="0"/>
          <p:nvPr/>
        </p:nvPicPr>
        <p:blipFill rotWithShape="1">
          <a:blip r:embed="rId3">
            <a:alphaModFix/>
          </a:blip>
          <a:srcRect b="0" l="-6123" r="0" t="-6123"/>
          <a:stretch/>
        </p:blipFill>
        <p:spPr>
          <a:xfrm>
            <a:off x="391300" y="3108600"/>
            <a:ext cx="4986300" cy="18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7475" y="3021375"/>
            <a:ext cx="1963926" cy="147294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>
            <a:off x="6861988" y="4505150"/>
            <a:ext cx="119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Multiplexer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